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 Light Bold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Nickainley" charset="1" panose="00000500000000000000"/>
      <p:regular r:id="rId23"/>
    </p:embeddedFont>
    <p:embeddedFont>
      <p:font typeface="Open Sans" charset="1" panose="020B0606030504020204"/>
      <p:regular r:id="rId24"/>
    </p:embeddedFont>
    <p:embeddedFont>
      <p:font typeface="Noto Serif" charset="1" panose="02020600060500020200"/>
      <p:regular r:id="rId25"/>
    </p:embeddedFont>
    <p:embeddedFont>
      <p:font typeface="Open Sans Extra Bold" charset="1" panose="020B0906030804020204"/>
      <p:regular r:id="rId26"/>
    </p:embeddedFont>
    <p:embeddedFont>
      <p:font typeface="Open Sans Bold" charset="1" panose="020B0806030504020204"/>
      <p:regular r:id="rId27"/>
    </p:embeddedFont>
    <p:embeddedFont>
      <p:font typeface="Anca Coder Bold" charset="1" panose="020B0809020502020204"/>
      <p:regular r:id="rId28"/>
    </p:embeddedFont>
    <p:embeddedFont>
      <p:font typeface="Anca Coder" charset="1" panose="020B05090205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4245" y="4286360"/>
            <a:ext cx="13899510" cy="1714281"/>
            <a:chOff x="0" y="0"/>
            <a:chExt cx="3660776" cy="451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0776" cy="451498"/>
            </a:xfrm>
            <a:custGeom>
              <a:avLst/>
              <a:gdLst/>
              <a:ahLst/>
              <a:cxnLst/>
              <a:rect r="r" b="b" t="t" l="l"/>
              <a:pathLst>
                <a:path h="451498" w="3660776">
                  <a:moveTo>
                    <a:pt x="28407" y="0"/>
                  </a:moveTo>
                  <a:lnTo>
                    <a:pt x="3632369" y="0"/>
                  </a:lnTo>
                  <a:cubicBezTo>
                    <a:pt x="3648058" y="0"/>
                    <a:pt x="3660776" y="12718"/>
                    <a:pt x="3660776" y="28407"/>
                  </a:cubicBezTo>
                  <a:lnTo>
                    <a:pt x="3660776" y="423091"/>
                  </a:lnTo>
                  <a:cubicBezTo>
                    <a:pt x="3660776" y="430625"/>
                    <a:pt x="3657783" y="437850"/>
                    <a:pt x="3652456" y="443178"/>
                  </a:cubicBezTo>
                  <a:cubicBezTo>
                    <a:pt x="3647129" y="448505"/>
                    <a:pt x="3639903" y="451498"/>
                    <a:pt x="3632369" y="451498"/>
                  </a:cubicBezTo>
                  <a:lnTo>
                    <a:pt x="28407" y="451498"/>
                  </a:lnTo>
                  <a:cubicBezTo>
                    <a:pt x="20873" y="451498"/>
                    <a:pt x="13647" y="448505"/>
                    <a:pt x="8320" y="443178"/>
                  </a:cubicBezTo>
                  <a:cubicBezTo>
                    <a:pt x="2993" y="437850"/>
                    <a:pt x="0" y="430625"/>
                    <a:pt x="0" y="423091"/>
                  </a:cubicBezTo>
                  <a:lnTo>
                    <a:pt x="0" y="28407"/>
                  </a:lnTo>
                  <a:cubicBezTo>
                    <a:pt x="0" y="20873"/>
                    <a:pt x="2993" y="13647"/>
                    <a:pt x="8320" y="8320"/>
                  </a:cubicBezTo>
                  <a:cubicBezTo>
                    <a:pt x="13647" y="2993"/>
                    <a:pt x="20873" y="0"/>
                    <a:pt x="2840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660776" cy="508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28190" y="6435405"/>
            <a:ext cx="2031621" cy="1385196"/>
          </a:xfrm>
          <a:custGeom>
            <a:avLst/>
            <a:gdLst/>
            <a:ahLst/>
            <a:cxnLst/>
            <a:rect r="r" b="b" t="t" l="l"/>
            <a:pathLst>
              <a:path h="1385196" w="2031621">
                <a:moveTo>
                  <a:pt x="0" y="0"/>
                </a:moveTo>
                <a:lnTo>
                  <a:pt x="2031620" y="0"/>
                </a:lnTo>
                <a:lnTo>
                  <a:pt x="2031620" y="1385196"/>
                </a:lnTo>
                <a:lnTo>
                  <a:pt x="0" y="1385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4061" y="5143500"/>
            <a:ext cx="2786842" cy="5143500"/>
          </a:xfrm>
          <a:custGeom>
            <a:avLst/>
            <a:gdLst/>
            <a:ahLst/>
            <a:cxnLst/>
            <a:rect r="r" b="b" t="t" l="l"/>
            <a:pathLst>
              <a:path h="5143500" w="2786842">
                <a:moveTo>
                  <a:pt x="0" y="0"/>
                </a:moveTo>
                <a:lnTo>
                  <a:pt x="2786842" y="0"/>
                </a:lnTo>
                <a:lnTo>
                  <a:pt x="278684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53593" y="4274503"/>
            <a:ext cx="131808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Open Sans Light Bold"/>
                <a:ea typeface="Open Sans Light Bold"/>
                <a:cs typeface="Open Sans Light Bold"/>
                <a:sym typeface="Open Sans Light Bold"/>
              </a:rPr>
              <a:t>Introdução ao Arduino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241566"/>
            <a:ext cx="4952131" cy="1016734"/>
            <a:chOff x="0" y="0"/>
            <a:chExt cx="1304265" cy="267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4265" cy="267782"/>
            </a:xfrm>
            <a:custGeom>
              <a:avLst/>
              <a:gdLst/>
              <a:ahLst/>
              <a:cxnLst/>
              <a:rect r="r" b="b" t="t" l="l"/>
              <a:pathLst>
                <a:path h="267782" w="1304265">
                  <a:moveTo>
                    <a:pt x="79731" y="0"/>
                  </a:moveTo>
                  <a:lnTo>
                    <a:pt x="1224534" y="0"/>
                  </a:lnTo>
                  <a:cubicBezTo>
                    <a:pt x="1268568" y="0"/>
                    <a:pt x="1304265" y="35697"/>
                    <a:pt x="1304265" y="79731"/>
                  </a:cubicBezTo>
                  <a:lnTo>
                    <a:pt x="1304265" y="188051"/>
                  </a:lnTo>
                  <a:cubicBezTo>
                    <a:pt x="1304265" y="209197"/>
                    <a:pt x="1295865" y="229477"/>
                    <a:pt x="1280912" y="244429"/>
                  </a:cubicBezTo>
                  <a:cubicBezTo>
                    <a:pt x="1265960" y="259382"/>
                    <a:pt x="1245680" y="267782"/>
                    <a:pt x="1224534" y="267782"/>
                  </a:cubicBezTo>
                  <a:lnTo>
                    <a:pt x="79731" y="267782"/>
                  </a:lnTo>
                  <a:cubicBezTo>
                    <a:pt x="58585" y="267782"/>
                    <a:pt x="38305" y="259382"/>
                    <a:pt x="23353" y="244429"/>
                  </a:cubicBezTo>
                  <a:cubicBezTo>
                    <a:pt x="8400" y="229477"/>
                    <a:pt x="0" y="209197"/>
                    <a:pt x="0" y="188051"/>
                  </a:cubicBezTo>
                  <a:lnTo>
                    <a:pt x="0" y="79731"/>
                  </a:lnTo>
                  <a:cubicBezTo>
                    <a:pt x="0" y="58585"/>
                    <a:pt x="8400" y="38305"/>
                    <a:pt x="23353" y="23353"/>
                  </a:cubicBezTo>
                  <a:cubicBezTo>
                    <a:pt x="38305" y="8400"/>
                    <a:pt x="58585" y="0"/>
                    <a:pt x="7973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04265" cy="324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2053" y="8510759"/>
            <a:ext cx="4345424" cy="43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João Pedro Dutra e Lucas Reis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6964" y="3004612"/>
            <a:ext cx="6274072" cy="4277777"/>
          </a:xfrm>
          <a:custGeom>
            <a:avLst/>
            <a:gdLst/>
            <a:ahLst/>
            <a:cxnLst/>
            <a:rect r="r" b="b" t="t" l="l"/>
            <a:pathLst>
              <a:path h="4277777" w="6274072">
                <a:moveTo>
                  <a:pt x="0" y="0"/>
                </a:moveTo>
                <a:lnTo>
                  <a:pt x="6274072" y="0"/>
                </a:lnTo>
                <a:lnTo>
                  <a:pt x="6274072" y="4277776"/>
                </a:lnTo>
                <a:lnTo>
                  <a:pt x="0" y="427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362710" y="1055675"/>
            <a:ext cx="8118068" cy="8118068"/>
          </a:xfrm>
          <a:custGeom>
            <a:avLst/>
            <a:gdLst/>
            <a:ahLst/>
            <a:cxnLst/>
            <a:rect r="r" b="b" t="t" l="l"/>
            <a:pathLst>
              <a:path h="8118068" w="8118068">
                <a:moveTo>
                  <a:pt x="0" y="0"/>
                </a:moveTo>
                <a:lnTo>
                  <a:pt x="8118068" y="0"/>
                </a:lnTo>
                <a:lnTo>
                  <a:pt x="8118068" y="8118068"/>
                </a:lnTo>
                <a:lnTo>
                  <a:pt x="0" y="811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26517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01784"/>
            <a:ext cx="824945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É um computador;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É nele que vamos escrever nossos programas para os projetos de robótica;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Portas digitais 0 a 13;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Portas analógicas A0 a A5.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16467"/>
            <a:ext cx="6997147" cy="6241833"/>
          </a:xfrm>
          <a:custGeom>
            <a:avLst/>
            <a:gdLst/>
            <a:ahLst/>
            <a:cxnLst/>
            <a:rect r="r" b="b" t="t" l="l"/>
            <a:pathLst>
              <a:path h="6241833" w="6997147">
                <a:moveTo>
                  <a:pt x="0" y="0"/>
                </a:moveTo>
                <a:lnTo>
                  <a:pt x="6997147" y="0"/>
                </a:lnTo>
                <a:lnTo>
                  <a:pt x="6997147" y="6241833"/>
                </a:lnTo>
                <a:lnTo>
                  <a:pt x="0" y="624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5408" y="32535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3295" y="7137740"/>
            <a:ext cx="3769884" cy="2120560"/>
          </a:xfrm>
          <a:custGeom>
            <a:avLst/>
            <a:gdLst/>
            <a:ahLst/>
            <a:cxnLst/>
            <a:rect r="r" b="b" t="t" l="l"/>
            <a:pathLst>
              <a:path h="2120560" w="3769884">
                <a:moveTo>
                  <a:pt x="0" y="0"/>
                </a:moveTo>
                <a:lnTo>
                  <a:pt x="3769885" y="0"/>
                </a:lnTo>
                <a:lnTo>
                  <a:pt x="3769885" y="2120560"/>
                </a:lnTo>
                <a:lnTo>
                  <a:pt x="0" y="2120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42087" y="6415749"/>
            <a:ext cx="3564541" cy="3564541"/>
          </a:xfrm>
          <a:custGeom>
            <a:avLst/>
            <a:gdLst/>
            <a:ahLst/>
            <a:cxnLst/>
            <a:rect r="r" b="b" t="t" l="l"/>
            <a:pathLst>
              <a:path h="3564541" w="3564541">
                <a:moveTo>
                  <a:pt x="0" y="0"/>
                </a:moveTo>
                <a:lnTo>
                  <a:pt x="3564541" y="0"/>
                </a:lnTo>
                <a:lnTo>
                  <a:pt x="3564541" y="3564542"/>
                </a:lnTo>
                <a:lnTo>
                  <a:pt x="0" y="3564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73113" y="5143500"/>
            <a:ext cx="1572375" cy="1572375"/>
          </a:xfrm>
          <a:custGeom>
            <a:avLst/>
            <a:gdLst/>
            <a:ahLst/>
            <a:cxnLst/>
            <a:rect r="r" b="b" t="t" l="l"/>
            <a:pathLst>
              <a:path h="1572375" w="1572375">
                <a:moveTo>
                  <a:pt x="0" y="0"/>
                </a:moveTo>
                <a:lnTo>
                  <a:pt x="1572374" y="0"/>
                </a:lnTo>
                <a:lnTo>
                  <a:pt x="1572374" y="1572375"/>
                </a:lnTo>
                <a:lnTo>
                  <a:pt x="0" y="1572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5245" y="4525795"/>
            <a:ext cx="1889954" cy="1889954"/>
          </a:xfrm>
          <a:custGeom>
            <a:avLst/>
            <a:gdLst/>
            <a:ahLst/>
            <a:cxnLst/>
            <a:rect r="r" b="b" t="t" l="l"/>
            <a:pathLst>
              <a:path h="1889954" w="1889954">
                <a:moveTo>
                  <a:pt x="0" y="0"/>
                </a:moveTo>
                <a:lnTo>
                  <a:pt x="1889954" y="0"/>
                </a:lnTo>
                <a:lnTo>
                  <a:pt x="1889954" y="1889954"/>
                </a:lnTo>
                <a:lnTo>
                  <a:pt x="0" y="188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27478"/>
            <a:ext cx="31406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83295" y="1827478"/>
            <a:ext cx="32760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9679" y="933450"/>
            <a:ext cx="24686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Arduino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1398" y="3080456"/>
            <a:ext cx="9349150" cy="5258897"/>
          </a:xfrm>
          <a:custGeom>
            <a:avLst/>
            <a:gdLst/>
            <a:ahLst/>
            <a:cxnLst/>
            <a:rect r="r" b="b" t="t" l="l"/>
            <a:pathLst>
              <a:path h="5258897" w="9349150">
                <a:moveTo>
                  <a:pt x="0" y="0"/>
                </a:moveTo>
                <a:lnTo>
                  <a:pt x="9349150" y="0"/>
                </a:lnTo>
                <a:lnTo>
                  <a:pt x="9349150" y="5258896"/>
                </a:lnTo>
                <a:lnTo>
                  <a:pt x="0" y="525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73225" y="683009"/>
            <a:ext cx="23564593" cy="1483227"/>
            <a:chOff x="0" y="0"/>
            <a:chExt cx="6206313" cy="3906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06313" cy="390644"/>
            </a:xfrm>
            <a:custGeom>
              <a:avLst/>
              <a:gdLst/>
              <a:ahLst/>
              <a:cxnLst/>
              <a:rect r="r" b="b" t="t" l="l"/>
              <a:pathLst>
                <a:path h="390644" w="6206313">
                  <a:moveTo>
                    <a:pt x="0" y="0"/>
                  </a:moveTo>
                  <a:lnTo>
                    <a:pt x="6206313" y="0"/>
                  </a:lnTo>
                  <a:lnTo>
                    <a:pt x="6206313" y="390644"/>
                  </a:lnTo>
                  <a:lnTo>
                    <a:pt x="0" y="390644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206313" cy="447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71902" y="923925"/>
            <a:ext cx="594419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Muitos Projetos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3771" y="3006384"/>
            <a:ext cx="7209386" cy="5407039"/>
          </a:xfrm>
          <a:custGeom>
            <a:avLst/>
            <a:gdLst/>
            <a:ahLst/>
            <a:cxnLst/>
            <a:rect r="r" b="b" t="t" l="l"/>
            <a:pathLst>
              <a:path h="5407039" w="7209386">
                <a:moveTo>
                  <a:pt x="0" y="0"/>
                </a:moveTo>
                <a:lnTo>
                  <a:pt x="7209386" y="0"/>
                </a:lnTo>
                <a:lnTo>
                  <a:pt x="7209386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61227"/>
            <a:ext cx="8501819" cy="4782273"/>
          </a:xfrm>
          <a:custGeom>
            <a:avLst/>
            <a:gdLst/>
            <a:ahLst/>
            <a:cxnLst/>
            <a:rect r="r" b="b" t="t" l="l"/>
            <a:pathLst>
              <a:path h="4782273" w="8501819">
                <a:moveTo>
                  <a:pt x="0" y="0"/>
                </a:moveTo>
                <a:lnTo>
                  <a:pt x="8501819" y="0"/>
                </a:lnTo>
                <a:lnTo>
                  <a:pt x="8501819" y="4782273"/>
                </a:lnTo>
                <a:lnTo>
                  <a:pt x="0" y="478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781" y="503734"/>
            <a:ext cx="8248472" cy="4639766"/>
          </a:xfrm>
          <a:custGeom>
            <a:avLst/>
            <a:gdLst/>
            <a:ahLst/>
            <a:cxnLst/>
            <a:rect r="r" b="b" t="t" l="l"/>
            <a:pathLst>
              <a:path h="4639766" w="8248472">
                <a:moveTo>
                  <a:pt x="0" y="0"/>
                </a:moveTo>
                <a:lnTo>
                  <a:pt x="8248472" y="0"/>
                </a:lnTo>
                <a:lnTo>
                  <a:pt x="8248472" y="4639766"/>
                </a:lnTo>
                <a:lnTo>
                  <a:pt x="0" y="463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9347" y="5523541"/>
            <a:ext cx="7889305" cy="4428530"/>
          </a:xfrm>
          <a:custGeom>
            <a:avLst/>
            <a:gdLst/>
            <a:ahLst/>
            <a:cxnLst/>
            <a:rect r="r" b="b" t="t" l="l"/>
            <a:pathLst>
              <a:path h="4428530" w="7889305">
                <a:moveTo>
                  <a:pt x="0" y="0"/>
                </a:moveTo>
                <a:lnTo>
                  <a:pt x="7889306" y="0"/>
                </a:lnTo>
                <a:lnTo>
                  <a:pt x="7889306" y="4428530"/>
                </a:lnTo>
                <a:lnTo>
                  <a:pt x="0" y="442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3012" y="1138808"/>
            <a:ext cx="11441977" cy="8009384"/>
          </a:xfrm>
          <a:custGeom>
            <a:avLst/>
            <a:gdLst/>
            <a:ahLst/>
            <a:cxnLst/>
            <a:rect r="r" b="b" t="t" l="l"/>
            <a:pathLst>
              <a:path h="8009384" w="11441977">
                <a:moveTo>
                  <a:pt x="0" y="0"/>
                </a:moveTo>
                <a:lnTo>
                  <a:pt x="11441976" y="0"/>
                </a:lnTo>
                <a:lnTo>
                  <a:pt x="11441976" y="8009384"/>
                </a:lnTo>
                <a:lnTo>
                  <a:pt x="0" y="80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8264" y="4528136"/>
            <a:ext cx="701147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O programa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1620" y="3460115"/>
            <a:ext cx="1426476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que é um</a:t>
            </a:r>
          </a:p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Programa de Computador?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99961" y="2793135"/>
            <a:ext cx="930882" cy="1082421"/>
          </a:xfrm>
          <a:custGeom>
            <a:avLst/>
            <a:gdLst/>
            <a:ahLst/>
            <a:cxnLst/>
            <a:rect r="r" b="b" t="t" l="l"/>
            <a:pathLst>
              <a:path h="1082421" w="930882">
                <a:moveTo>
                  <a:pt x="0" y="0"/>
                </a:moveTo>
                <a:lnTo>
                  <a:pt x="930882" y="0"/>
                </a:lnTo>
                <a:lnTo>
                  <a:pt x="930882" y="1082421"/>
                </a:lnTo>
                <a:lnTo>
                  <a:pt x="0" y="1082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976988" y="6008511"/>
            <a:ext cx="3366655" cy="4114800"/>
          </a:xfrm>
          <a:custGeom>
            <a:avLst/>
            <a:gdLst/>
            <a:ahLst/>
            <a:cxnLst/>
            <a:rect r="r" b="b" t="t" l="l"/>
            <a:pathLst>
              <a:path h="4114800" w="3366655">
                <a:moveTo>
                  <a:pt x="3366654" y="0"/>
                </a:moveTo>
                <a:lnTo>
                  <a:pt x="0" y="0"/>
                </a:lnTo>
                <a:lnTo>
                  <a:pt x="0" y="4114800"/>
                </a:lnTo>
                <a:lnTo>
                  <a:pt x="3366654" y="4114800"/>
                </a:lnTo>
                <a:lnTo>
                  <a:pt x="33666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436" y="5841047"/>
            <a:ext cx="3366655" cy="4114800"/>
          </a:xfrm>
          <a:custGeom>
            <a:avLst/>
            <a:gdLst/>
            <a:ahLst/>
            <a:cxnLst/>
            <a:rect r="r" b="b" t="t" l="l"/>
            <a:pathLst>
              <a:path h="4114800" w="3366655">
                <a:moveTo>
                  <a:pt x="0" y="0"/>
                </a:moveTo>
                <a:lnTo>
                  <a:pt x="3366655" y="0"/>
                </a:lnTo>
                <a:lnTo>
                  <a:pt x="3366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88009" y="5143500"/>
            <a:ext cx="6700740" cy="6700740"/>
          </a:xfrm>
          <a:custGeom>
            <a:avLst/>
            <a:gdLst/>
            <a:ahLst/>
            <a:cxnLst/>
            <a:rect r="r" b="b" t="t" l="l"/>
            <a:pathLst>
              <a:path h="6700740" w="6700740">
                <a:moveTo>
                  <a:pt x="0" y="0"/>
                </a:moveTo>
                <a:lnTo>
                  <a:pt x="6700740" y="0"/>
                </a:lnTo>
                <a:lnTo>
                  <a:pt x="6700740" y="6700740"/>
                </a:lnTo>
                <a:lnTo>
                  <a:pt x="0" y="6700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64970">
            <a:off x="12204690" y="6315960"/>
            <a:ext cx="6252306" cy="3455820"/>
          </a:xfrm>
          <a:custGeom>
            <a:avLst/>
            <a:gdLst/>
            <a:ahLst/>
            <a:cxnLst/>
            <a:rect r="r" b="b" t="t" l="l"/>
            <a:pathLst>
              <a:path h="3455820" w="6252306">
                <a:moveTo>
                  <a:pt x="0" y="0"/>
                </a:moveTo>
                <a:lnTo>
                  <a:pt x="6252306" y="0"/>
                </a:lnTo>
                <a:lnTo>
                  <a:pt x="6252306" y="3455821"/>
                </a:lnTo>
                <a:lnTo>
                  <a:pt x="0" y="3455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021072" y="789456"/>
            <a:ext cx="23564593" cy="3086100"/>
            <a:chOff x="0" y="0"/>
            <a:chExt cx="620631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6313" cy="812800"/>
            </a:xfrm>
            <a:custGeom>
              <a:avLst/>
              <a:gdLst/>
              <a:ahLst/>
              <a:cxnLst/>
              <a:rect r="r" b="b" t="t" l="l"/>
              <a:pathLst>
                <a:path h="812800" w="6206313">
                  <a:moveTo>
                    <a:pt x="0" y="0"/>
                  </a:moveTo>
                  <a:lnTo>
                    <a:pt x="6206313" y="0"/>
                  </a:lnTo>
                  <a:lnTo>
                    <a:pt x="62063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5F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206313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32085" y="1353740"/>
            <a:ext cx="1159704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Cozinhando Macarrão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4632" y="459009"/>
            <a:ext cx="9368983" cy="9368983"/>
          </a:xfrm>
          <a:custGeom>
            <a:avLst/>
            <a:gdLst/>
            <a:ahLst/>
            <a:cxnLst/>
            <a:rect r="r" b="b" t="t" l="l"/>
            <a:pathLst>
              <a:path h="9368983" w="9368983">
                <a:moveTo>
                  <a:pt x="0" y="0"/>
                </a:moveTo>
                <a:lnTo>
                  <a:pt x="9368982" y="0"/>
                </a:lnTo>
                <a:lnTo>
                  <a:pt x="9368982" y="9368982"/>
                </a:lnTo>
                <a:lnTo>
                  <a:pt x="0" y="93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3472">
            <a:off x="11414660" y="1427000"/>
            <a:ext cx="5388925" cy="7433000"/>
          </a:xfrm>
          <a:custGeom>
            <a:avLst/>
            <a:gdLst/>
            <a:ahLst/>
            <a:cxnLst/>
            <a:rect r="r" b="b" t="t" l="l"/>
            <a:pathLst>
              <a:path h="7433000" w="5388925">
                <a:moveTo>
                  <a:pt x="0" y="0"/>
                </a:moveTo>
                <a:lnTo>
                  <a:pt x="5388925" y="0"/>
                </a:lnTo>
                <a:lnTo>
                  <a:pt x="5388925" y="7433000"/>
                </a:lnTo>
                <a:lnTo>
                  <a:pt x="0" y="743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3378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708" y="1465337"/>
            <a:ext cx="4935292" cy="4114800"/>
          </a:xfrm>
          <a:custGeom>
            <a:avLst/>
            <a:gdLst/>
            <a:ahLst/>
            <a:cxnLst/>
            <a:rect r="r" b="b" t="t" l="l"/>
            <a:pathLst>
              <a:path h="4114800" w="4935292">
                <a:moveTo>
                  <a:pt x="0" y="0"/>
                </a:moveTo>
                <a:lnTo>
                  <a:pt x="4935292" y="0"/>
                </a:lnTo>
                <a:lnTo>
                  <a:pt x="4935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033498"/>
            <a:ext cx="5133213" cy="8229600"/>
          </a:xfrm>
          <a:custGeom>
            <a:avLst/>
            <a:gdLst/>
            <a:ahLst/>
            <a:cxnLst/>
            <a:rect r="r" b="b" t="t" l="l"/>
            <a:pathLst>
              <a:path h="8229600" w="5133213">
                <a:moveTo>
                  <a:pt x="0" y="0"/>
                </a:moveTo>
                <a:lnTo>
                  <a:pt x="5133213" y="0"/>
                </a:lnTo>
                <a:lnTo>
                  <a:pt x="51332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1523">
            <a:off x="5320175" y="1949864"/>
            <a:ext cx="2385957" cy="2325223"/>
          </a:xfrm>
          <a:custGeom>
            <a:avLst/>
            <a:gdLst/>
            <a:ahLst/>
            <a:cxnLst/>
            <a:rect r="r" b="b" t="t" l="l"/>
            <a:pathLst>
              <a:path h="2325223" w="2385957">
                <a:moveTo>
                  <a:pt x="0" y="0"/>
                </a:moveTo>
                <a:lnTo>
                  <a:pt x="2385957" y="0"/>
                </a:lnTo>
                <a:lnTo>
                  <a:pt x="2385957" y="2325223"/>
                </a:lnTo>
                <a:lnTo>
                  <a:pt x="0" y="2325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08256">
            <a:off x="2059671" y="1148355"/>
            <a:ext cx="1872812" cy="2885143"/>
          </a:xfrm>
          <a:custGeom>
            <a:avLst/>
            <a:gdLst/>
            <a:ahLst/>
            <a:cxnLst/>
            <a:rect r="r" b="b" t="t" l="l"/>
            <a:pathLst>
              <a:path h="2885143" w="1872812">
                <a:moveTo>
                  <a:pt x="0" y="0"/>
                </a:moveTo>
                <a:lnTo>
                  <a:pt x="1872812" y="0"/>
                </a:lnTo>
                <a:lnTo>
                  <a:pt x="1872812" y="2885143"/>
                </a:lnTo>
                <a:lnTo>
                  <a:pt x="0" y="28851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474060">
            <a:off x="12370199" y="2462369"/>
            <a:ext cx="244280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97B2"/>
                </a:solidFill>
                <a:latin typeface="Nickainley"/>
                <a:ea typeface="Nickainley"/>
                <a:cs typeface="Nickainley"/>
                <a:sym typeface="Nickainley"/>
              </a:rPr>
              <a:t>Receita</a:t>
            </a:r>
          </a:p>
        </p:txBody>
      </p:sp>
      <p:sp>
        <p:nvSpPr>
          <p:cNvPr name="TextBox 10" id="10"/>
          <p:cNvSpPr txBox="true"/>
          <p:nvPr/>
        </p:nvSpPr>
        <p:spPr>
          <a:xfrm rot="-478205">
            <a:off x="11662734" y="3656522"/>
            <a:ext cx="4885814" cy="44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Nickainley"/>
                <a:ea typeface="Nickainley"/>
                <a:cs typeface="Nickainley"/>
                <a:sym typeface="Nickainley"/>
              </a:rPr>
              <a:t>Encher uma panela de água e pôr no fogo</a:t>
            </a:r>
          </a:p>
        </p:txBody>
      </p:sp>
      <p:sp>
        <p:nvSpPr>
          <p:cNvPr name="TextBox 11" id="11"/>
          <p:cNvSpPr txBox="true"/>
          <p:nvPr/>
        </p:nvSpPr>
        <p:spPr>
          <a:xfrm rot="-478205">
            <a:off x="11662734" y="4491843"/>
            <a:ext cx="4885814" cy="44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Nickainley"/>
                <a:ea typeface="Nickainley"/>
                <a:cs typeface="Nickainley"/>
                <a:sym typeface="Nickainley"/>
              </a:rPr>
              <a:t>Esperar água ferver e pôr sal</a:t>
            </a:r>
          </a:p>
        </p:txBody>
      </p:sp>
      <p:sp>
        <p:nvSpPr>
          <p:cNvPr name="TextBox 12" id="12"/>
          <p:cNvSpPr txBox="true"/>
          <p:nvPr/>
        </p:nvSpPr>
        <p:spPr>
          <a:xfrm rot="-478205">
            <a:off x="11815134" y="5327334"/>
            <a:ext cx="4885814" cy="44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Nickainley"/>
                <a:ea typeface="Nickainley"/>
                <a:cs typeface="Nickainley"/>
                <a:sym typeface="Nickainley"/>
              </a:rPr>
              <a:t>Pôr macarrão instantâneo na panela</a:t>
            </a:r>
          </a:p>
        </p:txBody>
      </p:sp>
      <p:sp>
        <p:nvSpPr>
          <p:cNvPr name="TextBox 13" id="13"/>
          <p:cNvSpPr txBox="true"/>
          <p:nvPr/>
        </p:nvSpPr>
        <p:spPr>
          <a:xfrm rot="-478205">
            <a:off x="11815134" y="6243038"/>
            <a:ext cx="4885814" cy="44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Nickainley"/>
                <a:ea typeface="Nickainley"/>
                <a:cs typeface="Nickainley"/>
                <a:sym typeface="Nickainley"/>
              </a:rPr>
              <a:t>Esperar macarrão cozinhar</a:t>
            </a:r>
          </a:p>
        </p:txBody>
      </p:sp>
      <p:sp>
        <p:nvSpPr>
          <p:cNvPr name="TextBox 14" id="14"/>
          <p:cNvSpPr txBox="true"/>
          <p:nvPr/>
        </p:nvSpPr>
        <p:spPr>
          <a:xfrm rot="-478205">
            <a:off x="14109167" y="6775738"/>
            <a:ext cx="4885814" cy="44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(...)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4607" y="3929704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37729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Programa de Computador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629" y="3863029"/>
            <a:ext cx="8416917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É como uma receita de macarrão;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Conjunto de instruções para um computador ler e </a:t>
            </a: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executar;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Um programa deve ser sempre bem escrito;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Se não for bem escrito, o computador terá </a:t>
            </a:r>
            <a:r>
              <a:rPr lang="en-US" sz="3399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problemas para executá-lo.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3675" y="2136012"/>
            <a:ext cx="4939881" cy="6323048"/>
          </a:xfrm>
          <a:custGeom>
            <a:avLst/>
            <a:gdLst/>
            <a:ahLst/>
            <a:cxnLst/>
            <a:rect r="r" b="b" t="t" l="l"/>
            <a:pathLst>
              <a:path h="6323048" w="4939881">
                <a:moveTo>
                  <a:pt x="0" y="0"/>
                </a:moveTo>
                <a:lnTo>
                  <a:pt x="4939881" y="0"/>
                </a:lnTo>
                <a:lnTo>
                  <a:pt x="4939881" y="6323048"/>
                </a:lnTo>
                <a:lnTo>
                  <a:pt x="0" y="632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9151382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  <a:ea typeface="Open Sans Light Bold"/>
                <a:cs typeface="Open Sans Light Bold"/>
                <a:sym typeface="Open Sans Light Bold"/>
              </a:rPr>
              <a:t>"Computadores</a:t>
            </a:r>
          </a:p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  <a:ea typeface="Open Sans Light Bold"/>
                <a:cs typeface="Open Sans Light Bold"/>
                <a:sym typeface="Open Sans Light Bold"/>
              </a:rPr>
              <a:t>são burros"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6272" y="6513850"/>
            <a:ext cx="730793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Todo programa precisa ser claro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 completo para que ele entenda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 que deve ser feito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0874" y="1871716"/>
            <a:ext cx="6626252" cy="8128202"/>
          </a:xfrm>
          <a:custGeom>
            <a:avLst/>
            <a:gdLst/>
            <a:ahLst/>
            <a:cxnLst/>
            <a:rect r="r" b="b" t="t" l="l"/>
            <a:pathLst>
              <a:path h="8128202" w="6626252">
                <a:moveTo>
                  <a:pt x="0" y="0"/>
                </a:moveTo>
                <a:lnTo>
                  <a:pt x="6626252" y="0"/>
                </a:lnTo>
                <a:lnTo>
                  <a:pt x="6626252" y="8128202"/>
                </a:lnTo>
                <a:lnTo>
                  <a:pt x="0" y="8128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803928"/>
            <a:ext cx="21531098" cy="963259"/>
            <a:chOff x="0" y="0"/>
            <a:chExt cx="5670742" cy="2536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70742" cy="253698"/>
            </a:xfrm>
            <a:custGeom>
              <a:avLst/>
              <a:gdLst/>
              <a:ahLst/>
              <a:cxnLst/>
              <a:rect r="r" b="b" t="t" l="l"/>
              <a:pathLst>
                <a:path h="253698" w="5670742">
                  <a:moveTo>
                    <a:pt x="0" y="0"/>
                  </a:moveTo>
                  <a:lnTo>
                    <a:pt x="5670742" y="0"/>
                  </a:lnTo>
                  <a:lnTo>
                    <a:pt x="5670742" y="253698"/>
                  </a:lnTo>
                  <a:lnTo>
                    <a:pt x="0" y="253698"/>
                  </a:ln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670742" cy="310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64784" y="962025"/>
            <a:ext cx="5558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Um programa mal feito...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4467" y="1559563"/>
            <a:ext cx="1956232" cy="1818047"/>
          </a:xfrm>
          <a:custGeom>
            <a:avLst/>
            <a:gdLst/>
            <a:ahLst/>
            <a:cxnLst/>
            <a:rect r="r" b="b" t="t" l="l"/>
            <a:pathLst>
              <a:path h="1818047" w="1956232">
                <a:moveTo>
                  <a:pt x="0" y="0"/>
                </a:moveTo>
                <a:lnTo>
                  <a:pt x="1956232" y="0"/>
                </a:lnTo>
                <a:lnTo>
                  <a:pt x="1956232" y="1818047"/>
                </a:lnTo>
                <a:lnTo>
                  <a:pt x="0" y="181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8353" y="3377610"/>
            <a:ext cx="7232833" cy="4692300"/>
          </a:xfrm>
          <a:custGeom>
            <a:avLst/>
            <a:gdLst/>
            <a:ahLst/>
            <a:cxnLst/>
            <a:rect r="r" b="b" t="t" l="l"/>
            <a:pathLst>
              <a:path h="4692300" w="7232833">
                <a:moveTo>
                  <a:pt x="0" y="0"/>
                </a:moveTo>
                <a:lnTo>
                  <a:pt x="7232833" y="0"/>
                </a:lnTo>
                <a:lnTo>
                  <a:pt x="7232833" y="4692301"/>
                </a:lnTo>
                <a:lnTo>
                  <a:pt x="0" y="4692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73742" y="2911728"/>
            <a:ext cx="6485558" cy="6384672"/>
          </a:xfrm>
          <a:custGeom>
            <a:avLst/>
            <a:gdLst/>
            <a:ahLst/>
            <a:cxnLst/>
            <a:rect r="r" b="b" t="t" l="l"/>
            <a:pathLst>
              <a:path h="6384672" w="6485558">
                <a:moveTo>
                  <a:pt x="0" y="0"/>
                </a:moveTo>
                <a:lnTo>
                  <a:pt x="6485558" y="0"/>
                </a:lnTo>
                <a:lnTo>
                  <a:pt x="6485558" y="6384672"/>
                </a:lnTo>
                <a:lnTo>
                  <a:pt x="0" y="638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40340" y="1072149"/>
            <a:ext cx="2082346" cy="2453323"/>
          </a:xfrm>
          <a:custGeom>
            <a:avLst/>
            <a:gdLst/>
            <a:ahLst/>
            <a:cxnLst/>
            <a:rect r="r" b="b" t="t" l="l"/>
            <a:pathLst>
              <a:path h="2453323" w="2082346">
                <a:moveTo>
                  <a:pt x="0" y="0"/>
                </a:moveTo>
                <a:lnTo>
                  <a:pt x="2082346" y="0"/>
                </a:lnTo>
                <a:lnTo>
                  <a:pt x="2082346" y="2453323"/>
                </a:lnTo>
                <a:lnTo>
                  <a:pt x="0" y="245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1909" y="1807638"/>
            <a:ext cx="38657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Receita Boa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67958" y="1807638"/>
            <a:ext cx="43342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Receita Ruim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8941" y="478441"/>
            <a:ext cx="9330117" cy="9330117"/>
          </a:xfrm>
          <a:custGeom>
            <a:avLst/>
            <a:gdLst/>
            <a:ahLst/>
            <a:cxnLst/>
            <a:rect r="r" b="b" t="t" l="l"/>
            <a:pathLst>
              <a:path h="9330117" w="9330117">
                <a:moveTo>
                  <a:pt x="0" y="0"/>
                </a:moveTo>
                <a:lnTo>
                  <a:pt x="9330118" y="0"/>
                </a:lnTo>
                <a:lnTo>
                  <a:pt x="9330118" y="9330118"/>
                </a:lnTo>
                <a:lnTo>
                  <a:pt x="0" y="933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92932" y="4274503"/>
            <a:ext cx="47021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Revisão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DAFYU25Z_oI</dc:identifier>
  <dcterms:modified xsi:type="dcterms:W3CDTF">2011-08-01T06:04:30Z</dcterms:modified>
  <cp:revision>1</cp:revision>
  <dc:title>Introdução ao Arduino</dc:title>
</cp:coreProperties>
</file>